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044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24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912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75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1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77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55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799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0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48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5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7B9D4-A5FC-4B70-A5EA-104AB5D1BCF5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B332D-9029-487A-AB60-EC851B179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92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5517232"/>
            <a:ext cx="6400800" cy="100811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МБУ «СШ «Олимп»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215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437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82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8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7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46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0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29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00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19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2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62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26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96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85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5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40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93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04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13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81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32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32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5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59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77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95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89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86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904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</Words>
  <Application>Microsoft Office PowerPoint</Application>
  <PresentationFormat>Экран (4:3)</PresentationFormat>
  <Paragraphs>1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2020-05-12T05:34:12Z</dcterms:created>
  <dcterms:modified xsi:type="dcterms:W3CDTF">2020-05-12T05:51:56Z</dcterms:modified>
</cp:coreProperties>
</file>